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4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95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72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95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18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44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4D290B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4D290B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4D290B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9209" y="566876"/>
            <a:ext cx="419358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4D290B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3049" y="1176256"/>
            <a:ext cx="7025901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9788" y="1027080"/>
            <a:ext cx="721677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tabLst>
                <a:tab pos="1967230" algn="l"/>
              </a:tabLst>
            </a:pP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но	</a:t>
            </a:r>
            <a:r>
              <a:rPr sz="440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4400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ар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ч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ая тра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ва</a:t>
            </a:r>
            <a:r>
              <a:rPr sz="44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ч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рс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ких 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440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4400" spc="-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44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пс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уг</a:t>
            </a:r>
            <a:r>
              <a:rPr sz="4400" i="1" spc="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4400" i="1" spc="-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4400" dirty="0">
                <a:solidFill>
                  <a:srgbClr val="9A5315"/>
                </a:solidFill>
                <a:latin typeface="Segoe Print"/>
                <a:cs typeface="Segoe Print"/>
              </a:rPr>
              <a:t>– 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44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4400" i="1" dirty="0">
                <a:solidFill>
                  <a:srgbClr val="9A5315"/>
                </a:solidFill>
                <a:latin typeface="Segoe Print"/>
                <a:cs typeface="Segoe Print"/>
              </a:rPr>
              <a:t>ЭН</a:t>
            </a:r>
            <a:endParaRPr sz="4400">
              <a:latin typeface="Segoe Print"/>
              <a:cs typeface="Segoe Prin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615" y="354838"/>
            <a:ext cx="56146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Д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ш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ко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ль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н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ы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й</a:t>
            </a:r>
            <a:r>
              <a:rPr sz="2400" i="1" spc="3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а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г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р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оп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ар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к</a:t>
            </a:r>
            <a:r>
              <a:rPr sz="2400" i="1" spc="2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М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Д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r>
              <a:rPr sz="2400" i="1" spc="-5" dirty="0">
                <a:solidFill>
                  <a:srgbClr val="4D290B"/>
                </a:solidFill>
                <a:latin typeface="Segoe Print"/>
                <a:cs typeface="Segoe Print"/>
              </a:rPr>
              <a:t>Б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У</a:t>
            </a:r>
            <a:r>
              <a:rPr sz="2400" i="1" spc="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400" i="1" dirty="0">
                <a:solidFill>
                  <a:srgbClr val="4D290B"/>
                </a:solidFill>
                <a:latin typeface="Segoe Print"/>
                <a:cs typeface="Segoe Print"/>
              </a:rPr>
              <a:t>97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2560" y="782871"/>
            <a:ext cx="8827770" cy="551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: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«Пр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5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рских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псу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570230" marR="561975" algn="ctr">
              <a:lnSpc>
                <a:spcPct val="100000"/>
              </a:lnSpc>
              <a:tabLst>
                <a:tab pos="1124585" algn="l"/>
              </a:tabLst>
            </a:pP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Це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: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пу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ризир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spc="-15" dirty="0">
                <a:solidFill>
                  <a:srgbClr val="9A5315"/>
                </a:solidFill>
                <a:latin typeface="Segoe Print"/>
                <a:cs typeface="Segoe Print"/>
              </a:rPr>
              <a:t>–</a:t>
            </a:r>
            <a:r>
              <a:rPr sz="1300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скую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убэ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н.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 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тающе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ц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ыва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ию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437515" marR="429259" algn="ctr">
              <a:lnSpc>
                <a:spcPct val="100000"/>
              </a:lnSpc>
              <a:tabLst>
                <a:tab pos="5381625" algn="l"/>
              </a:tabLst>
            </a:pP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убэн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5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фишка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ку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етает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из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ть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240665" marR="234315" indent="66040" algn="ctr">
              <a:lnSpc>
                <a:spcPct val="100000"/>
              </a:lnSpc>
              <a:tabLst>
                <a:tab pos="7506970" algn="l"/>
              </a:tabLst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Все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зу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ют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ся</a:t>
            </a:r>
            <a:r>
              <a:rPr sz="13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бы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воео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кус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ам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толь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ко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ец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убэ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н,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рки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ваю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из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рую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ляю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се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да 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зской</a:t>
            </a:r>
            <a:r>
              <a:rPr sz="1300" i="1" spc="4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ку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и,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ия пик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ости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Ко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еч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же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шир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уже из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тав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:</a:t>
            </a:r>
            <a:endParaRPr sz="1300">
              <a:latin typeface="Segoe Print"/>
              <a:cs typeface="Segoe Print"/>
            </a:endParaRPr>
          </a:p>
          <a:p>
            <a:pPr marL="52069" marR="45085" indent="463550">
              <a:lnSpc>
                <a:spcPct val="100000"/>
              </a:lnSpc>
              <a:buClr>
                <a:srgbClr val="9A5315"/>
              </a:buClr>
              <a:buFont typeface="Segoe Print"/>
              <a:buAutoNum type="arabicPeriod"/>
              <a:tabLst>
                <a:tab pos="744855" algn="l"/>
                <a:tab pos="4822190" algn="l"/>
              </a:tabLst>
            </a:pP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жи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аль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ым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ом</a:t>
            </a:r>
            <a:r>
              <a:rPr sz="1300" i="1" spc="5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ым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кус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Го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ова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ка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ает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бук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веже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ец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ифи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го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еч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endParaRPr sz="1300">
              <a:latin typeface="Segoe Print"/>
              <a:cs typeface="Segoe Print"/>
            </a:endParaRPr>
          </a:p>
          <a:p>
            <a:pPr marL="2091055" marR="2018030" indent="-66675" algn="ctr">
              <a:lnSpc>
                <a:spcPct val="100000"/>
              </a:lnSpc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ает</a:t>
            </a:r>
            <a:r>
              <a:rPr sz="1300" i="1" spc="5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збужд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ает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ож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исп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того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ы;</a:t>
            </a:r>
            <a:endParaRPr sz="1300">
              <a:latin typeface="Segoe Print"/>
              <a:cs typeface="Segoe Print"/>
            </a:endParaRPr>
          </a:p>
          <a:p>
            <a:pPr marL="1610995" lvl="1" indent="-247015">
              <a:lnSpc>
                <a:spcPct val="100000"/>
              </a:lnSpc>
              <a:buClr>
                <a:srgbClr val="9A5315"/>
              </a:buClr>
              <a:buFont typeface="Segoe Print"/>
              <a:buAutoNum type="arabicParenR"/>
              <a:tabLst>
                <a:tab pos="1611630" algn="l"/>
              </a:tabLst>
            </a:pP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ом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биз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будь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овым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ам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;</a:t>
            </a:r>
            <a:endParaRPr sz="1300">
              <a:latin typeface="Segoe Print"/>
              <a:cs typeface="Segoe Print"/>
            </a:endParaRPr>
          </a:p>
          <a:p>
            <a:pPr marL="1239520" indent="-247015">
              <a:lnSpc>
                <a:spcPct val="100000"/>
              </a:lnSpc>
              <a:buClr>
                <a:srgbClr val="9A5315"/>
              </a:buClr>
              <a:buFont typeface="Segoe Print"/>
              <a:buAutoNum type="arabicParenR" startAt="2"/>
              <a:tabLst>
                <a:tab pos="1240155" algn="l"/>
              </a:tabLst>
            </a:pP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ющ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ох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им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ом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руж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;</a:t>
            </a:r>
            <a:endParaRPr sz="1300">
              <a:latin typeface="Segoe Print"/>
              <a:cs typeface="Segoe Print"/>
            </a:endParaRPr>
          </a:p>
          <a:p>
            <a:pPr marL="1828800" indent="-246379">
              <a:lnSpc>
                <a:spcPct val="100000"/>
              </a:lnSpc>
              <a:buClr>
                <a:srgbClr val="9A5315"/>
              </a:buClr>
              <a:buFont typeface="Segoe Print"/>
              <a:buAutoNum type="arabicParenR" startAt="2"/>
              <a:tabLst>
                <a:tab pos="1829435" algn="l"/>
              </a:tabLst>
            </a:pP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ем</a:t>
            </a:r>
            <a:r>
              <a:rPr sz="13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фе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бы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иш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им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56515" marR="49530" indent="310515">
              <a:lnSpc>
                <a:spcPct val="100000"/>
              </a:lnSpc>
              <a:tabLst>
                <a:tab pos="5888990" algn="l"/>
                <a:tab pos="6517005" algn="l"/>
              </a:tabLst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2.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Ки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spc="-15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5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(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из</a:t>
            </a:r>
            <a:r>
              <a:rPr sz="1300" spc="-15" dirty="0">
                <a:solidFill>
                  <a:srgbClr val="9A5315"/>
                </a:solidFill>
                <a:latin typeface="Segoe Print"/>
                <a:cs typeface="Segoe Print"/>
              </a:rPr>
              <a:t>-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же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исп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зу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ю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 п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рф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ю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рии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5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ие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ка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ац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ии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с,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вов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ий,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ых</a:t>
            </a:r>
            <a:endParaRPr sz="13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12065" marR="5080" algn="ctr">
              <a:lnSpc>
                <a:spcPct val="100000"/>
              </a:lnSpc>
              <a:tabLst>
                <a:tab pos="4246245" algn="l"/>
              </a:tabLst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чем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же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?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оче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убэ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н,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лю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ут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тоя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6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отов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 припр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у?</a:t>
            </a:r>
            <a:endParaRPr sz="13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</a:pP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Фишка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ючает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ся</a:t>
            </a:r>
            <a:r>
              <a:rPr sz="1300" i="1" spc="6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оот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их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ав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  <a:p>
            <a:pPr marL="32384" marR="24765" algn="ctr">
              <a:lnSpc>
                <a:spcPct val="100000"/>
              </a:lnSpc>
              <a:tabLst>
                <a:tab pos="317500" algn="l"/>
                <a:tab pos="2258695" algn="l"/>
                <a:tab pos="2289175" algn="l"/>
                <a:tab pos="6940550" algn="l"/>
              </a:tabLst>
            </a:pP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И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еч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ржи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ся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да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пишу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гог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бсужд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ия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 сотруд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лям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и,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ши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ия 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мать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ся при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готов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ем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убэн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ши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те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рри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рии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да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	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зби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spc="-10" dirty="0">
                <a:solidFill>
                  <a:srgbClr val="9A5315"/>
                </a:solidFill>
                <a:latin typeface="Segoe Print"/>
                <a:cs typeface="Segoe Print"/>
              </a:rPr>
              <a:t>–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че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скую</a:t>
            </a:r>
            <a:r>
              <a:rPr sz="1300" i="1" spc="5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дку: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тог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ве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ру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ал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вы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кую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г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дку, к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ото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еа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ль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хо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дит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пр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готов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ую</a:t>
            </a:r>
            <a:r>
              <a:rPr sz="1300" i="1" spc="4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очв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3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ет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ял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2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а п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жи</a:t>
            </a:r>
            <a:r>
              <a:rPr sz="1300" i="1" spc="-20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ика</a:t>
            </a:r>
            <a:r>
              <a:rPr sz="1300" i="1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3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ки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300" i="1" spc="-1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3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300" i="1" spc="-5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30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75176"/>
            <a:ext cx="2180844" cy="278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3231"/>
            <a:ext cx="2180843" cy="251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6392" y="285059"/>
            <a:ext cx="675830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Ч</a:t>
            </a:r>
            <a:r>
              <a:rPr sz="2500" i="1" spc="-30" dirty="0">
                <a:solidFill>
                  <a:srgbClr val="4D290B"/>
                </a:solidFill>
                <a:latin typeface="Segoe Print"/>
                <a:cs typeface="Segoe Print"/>
              </a:rPr>
              <a:t>т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бы</a:t>
            </a:r>
            <a:r>
              <a:rPr sz="2500" i="1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в</a:t>
            </a:r>
            <a:r>
              <a:rPr sz="2500" i="1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г</a:t>
            </a:r>
            <a:r>
              <a:rPr sz="2500" i="1" spc="-25" dirty="0">
                <a:solidFill>
                  <a:srgbClr val="4D290B"/>
                </a:solidFill>
                <a:latin typeface="Segoe Print"/>
                <a:cs typeface="Segoe Print"/>
              </a:rPr>
              <a:t>р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яд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к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е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у</a:t>
            </a:r>
            <a:r>
              <a:rPr sz="2500" i="1" spc="-25" dirty="0">
                <a:solidFill>
                  <a:srgbClr val="4D290B"/>
                </a:solidFill>
                <a:latin typeface="Segoe Print"/>
                <a:cs typeface="Segoe Print"/>
              </a:rPr>
              <a:t>р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од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ил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endParaRPr sz="2500">
              <a:latin typeface="Segoe Print"/>
              <a:cs typeface="Segoe Print"/>
            </a:endParaRPr>
          </a:p>
          <a:p>
            <a:pPr marL="2933700">
              <a:lnSpc>
                <a:spcPts val="2850"/>
              </a:lnSpc>
            </a:pPr>
            <a:r>
              <a:rPr sz="2500" i="1" spc="-30" dirty="0">
                <a:solidFill>
                  <a:srgbClr val="4D290B"/>
                </a:solidFill>
                <a:latin typeface="Segoe Print"/>
                <a:cs typeface="Segoe Print"/>
              </a:rPr>
              <a:t>К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г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д</a:t>
            </a:r>
            <a:r>
              <a:rPr sz="2500" i="1" spc="-15" dirty="0">
                <a:solidFill>
                  <a:srgbClr val="4D290B"/>
                </a:solidFill>
                <a:latin typeface="Segoe Print"/>
                <a:cs typeface="Segoe Print"/>
              </a:rPr>
              <a:t>а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500" i="1" spc="-25" dirty="0">
                <a:solidFill>
                  <a:srgbClr val="4D290B"/>
                </a:solidFill>
                <a:latin typeface="Segoe Print"/>
                <a:cs typeface="Segoe Print"/>
              </a:rPr>
              <a:t>в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ремя</a:t>
            </a:r>
            <a:r>
              <a:rPr sz="2500" i="1" spc="10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п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одо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й</a:t>
            </a:r>
            <a:r>
              <a:rPr sz="2500" i="1" spc="-10" dirty="0">
                <a:solidFill>
                  <a:srgbClr val="4D290B"/>
                </a:solidFill>
                <a:latin typeface="Segoe Print"/>
                <a:cs typeface="Segoe Print"/>
              </a:rPr>
              <a:t>д</a:t>
            </a:r>
            <a:r>
              <a:rPr sz="2500" i="1" spc="-20" dirty="0">
                <a:solidFill>
                  <a:srgbClr val="4D290B"/>
                </a:solidFill>
                <a:latin typeface="Segoe Print"/>
                <a:cs typeface="Segoe Print"/>
              </a:rPr>
              <a:t>е</a:t>
            </a:r>
            <a:r>
              <a:rPr sz="2500" i="1" spc="-30" dirty="0">
                <a:solidFill>
                  <a:srgbClr val="4D290B"/>
                </a:solidFill>
                <a:latin typeface="Segoe Print"/>
                <a:cs typeface="Segoe Print"/>
              </a:rPr>
              <a:t>т</a:t>
            </a:r>
            <a:endParaRPr sz="2500">
              <a:latin typeface="Segoe Print"/>
              <a:cs typeface="Segoe Prin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495" y="1176528"/>
            <a:ext cx="2900171" cy="2282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816" y="3624071"/>
            <a:ext cx="2901695" cy="2336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6631" y="4046220"/>
            <a:ext cx="3055619" cy="2337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8832" y="1676400"/>
            <a:ext cx="3031235" cy="2337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6152" y="4014216"/>
            <a:ext cx="2639567" cy="2337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7388" y="1676400"/>
            <a:ext cx="2919983" cy="2374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923" y="200817"/>
            <a:ext cx="528764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30"/>
              </a:lnSpc>
            </a:pP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Сеем,</a:t>
            </a:r>
            <a:r>
              <a:rPr sz="2800" i="1" spc="10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сеем,</a:t>
            </a:r>
            <a:r>
              <a:rPr sz="2800" i="1" spc="2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800" i="1" spc="-30" dirty="0">
                <a:solidFill>
                  <a:srgbClr val="4D290B"/>
                </a:solidFill>
                <a:latin typeface="Segoe Print"/>
                <a:cs typeface="Segoe Print"/>
              </a:rPr>
              <a:t>п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осеваем. У</a:t>
            </a:r>
            <a:r>
              <a:rPr sz="2800" i="1" spc="-15" dirty="0">
                <a:solidFill>
                  <a:srgbClr val="4D290B"/>
                </a:solidFill>
                <a:latin typeface="Segoe Print"/>
                <a:cs typeface="Segoe Print"/>
              </a:rPr>
              <a:t>р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од</a:t>
            </a:r>
            <a:r>
              <a:rPr sz="2800" i="1" spc="-25" dirty="0">
                <a:solidFill>
                  <a:srgbClr val="4D290B"/>
                </a:solidFill>
                <a:latin typeface="Segoe Print"/>
                <a:cs typeface="Segoe Print"/>
              </a:rPr>
              <a:t>ис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ь</a:t>
            </a:r>
            <a:r>
              <a:rPr sz="2800" i="1" spc="2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800" i="1" spc="-30" dirty="0">
                <a:solidFill>
                  <a:srgbClr val="4D290B"/>
                </a:solidFill>
                <a:latin typeface="Segoe Print"/>
                <a:cs typeface="Segoe Print"/>
              </a:rPr>
              <a:t>Ки</a:t>
            </a:r>
            <a:r>
              <a:rPr sz="2800" i="1" spc="-15" dirty="0">
                <a:solidFill>
                  <a:srgbClr val="4D290B"/>
                </a:solidFill>
                <a:latin typeface="Segoe Print"/>
                <a:cs typeface="Segoe Print"/>
              </a:rPr>
              <a:t>нза!</a:t>
            </a:r>
            <a:r>
              <a:rPr sz="2800" i="1" spc="20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800" i="1" spc="-35" dirty="0">
                <a:solidFill>
                  <a:srgbClr val="4D290B"/>
                </a:solidFill>
                <a:latin typeface="Segoe Print"/>
                <a:cs typeface="Segoe Print"/>
              </a:rPr>
              <a:t>П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о</a:t>
            </a:r>
            <a:r>
              <a:rPr sz="2800" i="1" spc="-30" dirty="0">
                <a:solidFill>
                  <a:srgbClr val="4D290B"/>
                </a:solidFill>
                <a:latin typeface="Segoe Print"/>
                <a:cs typeface="Segoe Print"/>
              </a:rPr>
              <a:t>жи</a:t>
            </a:r>
            <a:r>
              <a:rPr sz="2800" i="1" spc="-40" dirty="0">
                <a:solidFill>
                  <a:srgbClr val="4D290B"/>
                </a:solidFill>
                <a:latin typeface="Segoe Print"/>
                <a:cs typeface="Segoe Print"/>
              </a:rPr>
              <a:t>т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н</a:t>
            </a:r>
            <a:r>
              <a:rPr sz="2800" i="1" spc="-25" dirty="0">
                <a:solidFill>
                  <a:srgbClr val="4D290B"/>
                </a:solidFill>
                <a:latin typeface="Segoe Print"/>
                <a:cs typeface="Segoe Print"/>
              </a:rPr>
              <a:t>и</a:t>
            </a:r>
            <a:r>
              <a:rPr sz="2800" i="1" spc="-20" dirty="0">
                <a:solidFill>
                  <a:srgbClr val="4D290B"/>
                </a:solidFill>
                <a:latin typeface="Segoe Print"/>
                <a:cs typeface="Segoe Print"/>
              </a:rPr>
              <a:t>к</a:t>
            </a:r>
            <a:r>
              <a:rPr sz="2800" i="1" spc="55" dirty="0">
                <a:solidFill>
                  <a:srgbClr val="4D290B"/>
                </a:solidFill>
                <a:latin typeface="Segoe Print"/>
                <a:cs typeface="Segoe Print"/>
              </a:rPr>
              <a:t> </a:t>
            </a:r>
            <a:r>
              <a:rPr sz="2800" i="1" spc="-10" dirty="0">
                <a:solidFill>
                  <a:srgbClr val="4D290B"/>
                </a:solidFill>
                <a:latin typeface="Segoe Print"/>
                <a:cs typeface="Segoe Print"/>
              </a:rPr>
              <a:t>!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8592" y="3265932"/>
            <a:ext cx="2153411" cy="1711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77467"/>
            <a:ext cx="2188464" cy="175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4044" y="5067300"/>
            <a:ext cx="2202179" cy="1648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22764" y="1203960"/>
            <a:ext cx="2232659" cy="1818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4942" y="1818905"/>
            <a:ext cx="6635115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98425" algn="ctr">
              <a:lnSpc>
                <a:spcPct val="100000"/>
              </a:lnSpc>
            </a:pP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ече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всего вре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де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уха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но</a:t>
            </a:r>
            <a:r>
              <a:rPr sz="1800" dirty="0">
                <a:solidFill>
                  <a:srgbClr val="9A5315"/>
                </a:solidFill>
                <a:latin typeface="Segoe Print"/>
                <a:cs typeface="Segoe Print"/>
              </a:rPr>
              <a:t>-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аро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чес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ой</a:t>
            </a:r>
            <a:r>
              <a:rPr sz="18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гряд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: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800" i="1" spc="-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би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раву.</a:t>
            </a:r>
            <a:endParaRPr sz="1800">
              <a:latin typeface="Segoe Print"/>
              <a:cs typeface="Segoe Print"/>
            </a:endParaRPr>
          </a:p>
          <a:p>
            <a:pPr marL="12065" marR="5080" indent="92075" algn="ctr">
              <a:lnSpc>
                <a:spcPct val="100000"/>
              </a:lnSpc>
              <a:tabLst>
                <a:tab pos="3077210" algn="l"/>
              </a:tabLst>
            </a:pP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 уходе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spc="4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хо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в,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вот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к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м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раз	сея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. На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ец,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ей вес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ой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аша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рас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ая</a:t>
            </a:r>
            <a:r>
              <a:rPr sz="18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3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да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всход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4327" y="5020055"/>
            <a:ext cx="1973579" cy="1743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59" y="3144012"/>
            <a:ext cx="2305811" cy="1833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8852" y="5091684"/>
            <a:ext cx="2444495" cy="1743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Пр</a:t>
            </a:r>
            <a:r>
              <a:rPr dirty="0"/>
              <a:t>игото</a:t>
            </a:r>
            <a:r>
              <a:rPr spc="-5" dirty="0"/>
              <a:t>вл</a:t>
            </a:r>
            <a:r>
              <a:rPr dirty="0"/>
              <a:t>ение</a:t>
            </a:r>
            <a:r>
              <a:rPr spc="10" dirty="0"/>
              <a:t> </a:t>
            </a:r>
            <a:r>
              <a:rPr dirty="0"/>
              <a:t>п</a:t>
            </a:r>
            <a:r>
              <a:rPr spc="-5" dirty="0"/>
              <a:t>р</a:t>
            </a:r>
            <a:r>
              <a:rPr dirty="0"/>
              <a:t>ип</a:t>
            </a:r>
            <a:r>
              <a:rPr spc="-5" dirty="0"/>
              <a:t>рав</a:t>
            </a:r>
            <a:r>
              <a:rPr dirty="0"/>
              <a:t>ы</a:t>
            </a:r>
          </a:p>
        </p:txBody>
      </p:sp>
      <p:sp>
        <p:nvSpPr>
          <p:cNvPr id="3" name="object 3"/>
          <p:cNvSpPr/>
          <p:nvPr/>
        </p:nvSpPr>
        <p:spPr>
          <a:xfrm>
            <a:off x="234695" y="2805683"/>
            <a:ext cx="2316479" cy="1708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2892" y="4686300"/>
            <a:ext cx="2148839" cy="1813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95" y="623316"/>
            <a:ext cx="2356103" cy="1950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3800" y="1176256"/>
            <a:ext cx="6915150" cy="297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13335" indent="89535" algn="ctr">
              <a:lnSpc>
                <a:spcPct val="100000"/>
              </a:lnSpc>
            </a:pP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Пос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 со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рева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огда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все во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руг 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ось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тны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spc="3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мат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ом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(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ажн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от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не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ь),</a:t>
            </a:r>
            <a:r>
              <a:rPr sz="1800" i="1" spc="-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ахуч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ег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свя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уч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и, 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одвес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«в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го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ово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»</a:t>
            </a:r>
            <a:r>
              <a:rPr sz="1800" i="1" spc="-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д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ей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суш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ься в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ем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ору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,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овощере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 сог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 соо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оше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ю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еша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рав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ом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всего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роде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ого 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ал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э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.</a:t>
            </a:r>
            <a:endParaRPr sz="1800">
              <a:latin typeface="Segoe Print"/>
              <a:cs typeface="Segoe Print"/>
            </a:endParaRPr>
          </a:p>
          <a:p>
            <a:pPr marL="12700" marR="5080" indent="-1270" algn="ctr">
              <a:lnSpc>
                <a:spcPct val="100000"/>
              </a:lnSpc>
              <a:tabLst>
                <a:tab pos="4875530" algn="l"/>
              </a:tabLst>
            </a:pP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Чт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х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эн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ь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2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до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го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сохра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ял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свои сво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ва,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ж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его в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т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ую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осуду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ш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ой 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да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пи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щ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ок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Та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к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spc="2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ра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з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ом	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м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ес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еч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и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данн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ой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10" dirty="0">
                <a:solidFill>
                  <a:srgbClr val="9A5315"/>
                </a:solidFill>
                <a:latin typeface="Segoe Print"/>
                <a:cs typeface="Segoe Print"/>
              </a:rPr>
              <a:t>ип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р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вой</a:t>
            </a:r>
            <a:r>
              <a:rPr sz="1800" i="1" spc="1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се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б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я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н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а</a:t>
            </a:r>
            <a:r>
              <a:rPr sz="1800" i="1" spc="10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це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л</a:t>
            </a:r>
            <a:r>
              <a:rPr sz="1800" i="1" spc="-5" dirty="0">
                <a:solidFill>
                  <a:srgbClr val="9A5315"/>
                </a:solidFill>
                <a:latin typeface="Segoe Print"/>
                <a:cs typeface="Segoe Print"/>
              </a:rPr>
              <a:t>ы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й</a:t>
            </a:r>
            <a:r>
              <a:rPr sz="1800" i="1" spc="5" dirty="0">
                <a:solidFill>
                  <a:srgbClr val="9A5315"/>
                </a:solidFill>
                <a:latin typeface="Segoe Print"/>
                <a:cs typeface="Segoe Print"/>
              </a:rPr>
              <a:t> </a:t>
            </a:r>
            <a:r>
              <a:rPr sz="1800" i="1" dirty="0">
                <a:solidFill>
                  <a:srgbClr val="9A5315"/>
                </a:solidFill>
                <a:latin typeface="Segoe Print"/>
                <a:cs typeface="Segoe Print"/>
              </a:rPr>
              <a:t>год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0740" y="861060"/>
            <a:ext cx="2318003" cy="1690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0928" y="2691383"/>
            <a:ext cx="2357626" cy="1802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0876" y="4681728"/>
            <a:ext cx="2333243" cy="1818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5612" y="4677155"/>
            <a:ext cx="2438399" cy="1822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148</Words>
  <Application>Microsoft Office PowerPoint</Application>
  <PresentationFormat>Широкоэкранный</PresentationFormat>
  <Paragraphs>25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Segoe Print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Приготовление приправы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dou97</cp:lastModifiedBy>
  <cp:revision>1</cp:revision>
  <dcterms:created xsi:type="dcterms:W3CDTF">2022-07-20T10:52:14Z</dcterms:created>
  <dcterms:modified xsi:type="dcterms:W3CDTF">2022-10-03T11:43:16Z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LastSaved">
    <vt:filetime>2022-07-20T00:00:00Z</vt:filetime>
  </property>
</Properties>
</file>